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7" r:id="rId3"/>
    <p:sldId id="258" r:id="rId4"/>
    <p:sldId id="262" r:id="rId5"/>
    <p:sldId id="261" r:id="rId6"/>
    <p:sldId id="260" r:id="rId7"/>
    <p:sldId id="263" r:id="rId8"/>
    <p:sldId id="264" r:id="rId9"/>
    <p:sldId id="265" r:id="rId10"/>
    <p:sldId id="266" r:id="rId11"/>
    <p:sldId id="25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605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AE9E1-9C80-BFD5-192B-6FB1CA148F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425202-4A40-5029-2882-6D101BEF56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53A88-2106-22A6-B6D2-DF8C7AC72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BCD0F-2B38-DD74-7F3F-70E895AB3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B013F-21B4-942B-0A7A-F337BA648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201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04CB1-AB3A-977C-C698-F0118FBB4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F96A7-CD55-0BCC-1165-396A0AF63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00644-9C95-8718-DBEF-40BB73428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34C8E-5A0D-70C9-5207-668C9A8D1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042EF-954E-875E-D61D-FD9E949B7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50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39C7B2-F10D-4241-FE59-6C31961926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0C800A-B2D6-663C-222C-E8F9F3FDF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4E4D9-7B1C-35F8-56DD-7FC78DDD6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EE3AD-CB60-64EE-0F48-B744FE73A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4A10A-1AD8-2730-7D0F-E70FC8AF6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11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61E03-298F-5B97-F352-B33271FF5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37395-C6D3-AFB3-719E-3B8107DE7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0D448-FCE8-7B67-882D-D19E4E4E4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EF2DB-E643-0CD6-A441-242470292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7A766-EDBE-823A-AAD7-D6B5A69F5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390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4ECA2-5A25-96E5-5450-011A86567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6D4F09-BC5D-1AFE-8258-1D6BED767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3B042-D3F2-9CBB-3EA7-7FCA36BB8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884A4-79C5-3CD3-466F-0946F91B4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CA990-6591-E4E8-481F-83EC6ADF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0540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220C9-CDDF-242B-A000-B822E5FC8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51DF5-DE1C-C342-F724-2000976DC0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43F5C3-D686-E27F-888D-ED5964F88D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596CB8-1CA5-A020-1BB0-582E9A8F7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4B9F9A-E557-C0D3-6C6B-20FE62563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D14EC-4263-8E91-7F78-B041FAD04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913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56CFA-5DAB-FBBA-AB57-CAA2EEB19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5D498-90E0-744E-BD03-66E2551A6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1D4FB4-3EA5-3450-C40D-B7DF593441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DAC5F2-B7B3-488D-D2DE-0BBF9F90DF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78E9F-4304-58DE-A3E8-1102F70451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E56B76-2821-FE47-92FD-8E226613B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CE1976-15EC-8846-BDC0-E60AA16D1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AAC2E6-6F84-FF4B-A11E-0CA3AFE31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622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E8AC7-922E-CB34-776E-5C87B738C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28A20E-0790-5C71-4CB3-45BE5BEB9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F54B5C-08BB-761D-FCAB-F49B8DDB6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01F6E-4E2F-25CA-0593-0B5615DB1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5366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C63FF4-D93F-8951-31E5-6D6003CA3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3D7B60-9DB6-EB23-D258-C089EC242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5B906-90E7-F8F7-781F-DFCC19559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6101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86483-CCB0-E83C-B196-62FF03B14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EC89B-A67B-1BAF-19B2-F82AD5A99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30A6D1-C3C3-4BBF-C0DE-254D22E62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3FBBE2-7BCF-E5B9-8074-9652A6430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A1EE9D-C29C-4BD6-5082-B2C30475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99F8E-AC6A-7A4B-4328-630300650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4194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762B-EC72-AC3C-F1E7-51506F2F6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B90650-94A5-B66D-9722-A44982E822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80B6EA-E5CB-30BC-8E14-95F1FF5F7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E64F2-ECBA-AFA6-A2C8-A17CAE9DD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4C1007-0FBC-B9C5-3F44-4F43BC766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2F7C69-5F7F-E37B-5653-8FFEA8ED2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9221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1C620-7157-211F-F691-C02B0996C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658A0-329D-3F41-1A3D-16BE6383E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6307F-5121-573A-C8D0-50D1AA04C2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6DB268-F321-4740-87AC-7AEC69CA5197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7765B-E22F-7108-27CA-52DA275A72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15307-C9CA-72B6-F27D-DA174CFBE8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26A9E9-B2D9-4A72-BAB9-AA10BE18C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484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D50F13-B14E-9FF0-6EE0-A5F974B28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3285CE1-E448-2B83-E2BD-24C2B20F9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B7341F-AD91-E1E0-5816-87C0BA8DA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B2E80B-45DE-B5BA-311E-34B61DA74E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70E9AB-BDE1-C0C7-1AC6-A5C513EFF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44CEEE-6BE1-5931-CBAE-0778169E2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8E18D0-DA24-2131-0258-F8510F5FB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Autofit/>
          </a:bodyPr>
          <a:lstStyle/>
          <a:p>
            <a:pPr algn="ctr"/>
            <a:r>
              <a:rPr lang="en-US" sz="7200" kern="1200" dirty="0">
                <a:solidFill>
                  <a:srgbClr val="FFFFFF"/>
                </a:solidFill>
              </a:rPr>
              <a:t>Case Study: Amazon</a:t>
            </a:r>
          </a:p>
        </p:txBody>
      </p:sp>
      <p:pic>
        <p:nvPicPr>
          <p:cNvPr id="7" name="Content Placeholder 6" descr="A black and orange logo&#10;&#10;AI-generated content may be incorrect.">
            <a:extLst>
              <a:ext uri="{FF2B5EF4-FFF2-40B4-BE49-F238E27FC236}">
                <a16:creationId xmlns:a16="http://schemas.microsoft.com/office/drawing/2014/main" id="{C9321080-B739-3F43-8FFB-5BAFD34E4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190" y="1597432"/>
            <a:ext cx="8953619" cy="5260568"/>
          </a:xfrm>
        </p:spPr>
      </p:pic>
    </p:spTree>
    <p:extLst>
      <p:ext uri="{BB962C8B-B14F-4D97-AF65-F5344CB8AC3E}">
        <p14:creationId xmlns:p14="http://schemas.microsoft.com/office/powerpoint/2010/main" val="3801991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72B9F5-9EBA-CDAA-080B-7C7F68112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B082E37-DF35-57F5-8C4F-E6A08D0AC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37B8F9-CB19-91F1-6924-914E1FB3D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79E0EDC-2E51-146E-71D0-E290AAA3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7096AFB-4AAC-0FFB-8F39-68FB92C88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0A596D-021E-AC1E-5634-932D3B876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808A5-232C-5775-F00E-220FA5598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94538"/>
            <a:ext cx="10429350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9. Display review contents that contains words like worst, waste, poor, or not good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05E5E4-E0DB-172D-A065-C99588648C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" y="1635270"/>
            <a:ext cx="12192003" cy="5235255"/>
          </a:xfrm>
        </p:spPr>
      </p:pic>
    </p:spTree>
    <p:extLst>
      <p:ext uri="{BB962C8B-B14F-4D97-AF65-F5344CB8AC3E}">
        <p14:creationId xmlns:p14="http://schemas.microsoft.com/office/powerpoint/2010/main" val="1960403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FFBDA-DEEB-DEA5-AE50-7ECEE1DC5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10. List all products where the category includes "Accessories."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7F297A6-57AF-C50F-D644-D70B14456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22745"/>
            <a:ext cx="12191996" cy="5235255"/>
          </a:xfrm>
        </p:spPr>
      </p:pic>
    </p:spTree>
    <p:extLst>
      <p:ext uri="{BB962C8B-B14F-4D97-AF65-F5344CB8AC3E}">
        <p14:creationId xmlns:p14="http://schemas.microsoft.com/office/powerpoint/2010/main" val="3641144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DE0D15-F36C-C7C9-13B4-144D10745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6FF2C92-3A9E-F802-AEC6-937AEF92E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71D69-3787-CEBF-5F1E-CCC869B18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4F2092-D79A-ACFB-7DFF-5E50E131C0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062B15-853A-9F41-C70F-71C50912C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A38693-EF81-230A-F6A2-81289AC18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419E40-EEEF-4D67-3D50-276D92E09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1. List all products with a discounted price below ₹500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2862C1-9723-50DB-1F0D-3A8E1EB881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597432"/>
            <a:ext cx="12192001" cy="5166623"/>
          </a:xfrm>
        </p:spPr>
      </p:pic>
    </p:spTree>
    <p:extLst>
      <p:ext uri="{BB962C8B-B14F-4D97-AF65-F5344CB8AC3E}">
        <p14:creationId xmlns:p14="http://schemas.microsoft.com/office/powerpoint/2010/main" val="142574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7CC432-0600-0D88-87D7-1E750A424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87FA55C-2686-BBAE-A617-C4384589B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7626F45-3EBD-57F2-9A60-528F9892C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E87125-D695-8BB8-D7A5-8306BF11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7259D7A-6B70-8295-9FC7-B1AACA9A1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E9C9F8-A062-A2C5-3A9F-2ECA1A27A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655685-2CA1-DE5B-4517-099D1283D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2. Find products with a discount percentage of 50% or more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E4BE19C-D3A8-76CC-AF0E-6FFE15938D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" y="1590740"/>
            <a:ext cx="12192003" cy="5267259"/>
          </a:xfrm>
        </p:spPr>
      </p:pic>
    </p:spTree>
    <p:extLst>
      <p:ext uri="{BB962C8B-B14F-4D97-AF65-F5344CB8AC3E}">
        <p14:creationId xmlns:p14="http://schemas.microsoft.com/office/powerpoint/2010/main" val="1166640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0F379D-CA3E-BCF9-747F-5AFB7BB71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ADD0D07-5DDD-7889-1FC6-AB06EEC8A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CEF291F-D241-93F2-8F61-847615683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E0CAA1-11BD-6004-6CC3-DD2C9F6F4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B1DCB0-CC15-B3EA-3DE3-F5B5BEEBE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EC15555-336B-8D51-FDB0-8DD3B311D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0CE42-762F-B2CC-EFA9-74AB9C59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775" y="294538"/>
            <a:ext cx="10653775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000" dirty="0">
                <a:solidFill>
                  <a:srgbClr val="FFFFFF"/>
                </a:solidFill>
              </a:rPr>
              <a:t>3. Retrieve all products where the name contains the word "Cable."</a:t>
            </a:r>
            <a:endParaRPr lang="en-US" sz="3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455F4E-DDE8-868A-A410-5F2F467B1C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590741"/>
            <a:ext cx="12192000" cy="5267259"/>
          </a:xfrm>
        </p:spPr>
      </p:pic>
    </p:spTree>
    <p:extLst>
      <p:ext uri="{BB962C8B-B14F-4D97-AF65-F5344CB8AC3E}">
        <p14:creationId xmlns:p14="http://schemas.microsoft.com/office/powerpoint/2010/main" val="768169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E0A6EC-F6DD-39D7-1E47-97CA17F76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B68AA13-3711-3CC6-3DAB-AE92787F2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26B9954-ED22-9AE7-42D6-85A4448FD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A7EF1DE-FA43-AF95-065B-4022E7354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B51757-EE74-FA45-C2FC-CA2380CAF1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27C2EFF-BE92-FD66-52C1-2A633979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318EF-FD14-214E-B69F-FBDB72F76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047" y="294538"/>
            <a:ext cx="11004503" cy="103366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4. Display the difference between the average of the actual  </a:t>
            </a:r>
            <a:br>
              <a:rPr lang="en-US" sz="3000" dirty="0">
                <a:solidFill>
                  <a:srgbClr val="FFFFFF"/>
                </a:solidFill>
              </a:rPr>
            </a:br>
            <a:r>
              <a:rPr lang="en-US" sz="3000" dirty="0">
                <a:solidFill>
                  <a:srgbClr val="FFFFFF"/>
                </a:solidFill>
              </a:rPr>
              <a:t>price and the average of discounted price for each product</a:t>
            </a:r>
            <a:endParaRPr lang="en-US" sz="3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17CE9C-E593-2F9A-3EB9-756B8A19D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" y="1622745"/>
            <a:ext cx="12192003" cy="5235255"/>
          </a:xfrm>
        </p:spPr>
      </p:pic>
    </p:spTree>
    <p:extLst>
      <p:ext uri="{BB962C8B-B14F-4D97-AF65-F5344CB8AC3E}">
        <p14:creationId xmlns:p14="http://schemas.microsoft.com/office/powerpoint/2010/main" val="1838051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031601-5505-F5CE-3B7C-0A71E0EAE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F0F5670-199A-16A8-9796-04B6E761C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D01258-5AD4-50B6-233E-A0F5D65E6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4F098C7-7F93-67EF-FE1E-448336C03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185FA0-4F29-824B-4B65-22E6F8423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8126F0C-DFEF-54D2-2717-62B2C153C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1DCFE8-4AF9-359B-F96A-84B541E43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511" y="294538"/>
            <a:ext cx="10541040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5. Query reviews that mention "fast charging" in their content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A2F775-5C3A-7714-5C4B-22E242E7F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10218"/>
            <a:ext cx="12191996" cy="5235255"/>
          </a:xfrm>
        </p:spPr>
      </p:pic>
    </p:spTree>
    <p:extLst>
      <p:ext uri="{BB962C8B-B14F-4D97-AF65-F5344CB8AC3E}">
        <p14:creationId xmlns:p14="http://schemas.microsoft.com/office/powerpoint/2010/main" val="2592101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ECF507-0B02-FA1F-64CF-D92CD6E61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F74B036-8090-208B-35DC-08A292BF2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93A0363-C2B7-4C91-6ECB-0668667EC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04F2CF-7BDE-430C-6B8D-4A9B3745D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1FCE0E1-40BF-A5BB-24FE-AD8719A2B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AE9CB45-848E-3B45-0A3E-BDD1AA832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768E7-99DE-AAB2-7FC7-0C2A21708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94538"/>
            <a:ext cx="10429350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6. Identify products with a discount percentage between 20% and 40%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635C93-D1F0-BDE9-4C7D-3D5EB6257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8" y="1590740"/>
            <a:ext cx="12192008" cy="5267259"/>
          </a:xfrm>
        </p:spPr>
      </p:pic>
    </p:spTree>
    <p:extLst>
      <p:ext uri="{BB962C8B-B14F-4D97-AF65-F5344CB8AC3E}">
        <p14:creationId xmlns:p14="http://schemas.microsoft.com/office/powerpoint/2010/main" val="1309915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6A49DA-6B07-ECE6-C0A2-50179B50B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EF8A952-10DC-A327-71EA-EE494F38CE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E614BC-8C5B-29F0-69D8-21DE6B79F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922E738-4624-20B8-9904-C738BB4BB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A3C7ED3-8EC7-8141-D612-FC3D5F036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8F4CED2-678F-CC92-C8BF-691F9B56B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1D6954-14CD-3207-AA00-51ACB894E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273304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7. Find products that have an actual price above ₹1,000 and are rated 4 stars or above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C2EE28-6118-7C49-AEFB-EE73157B90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590741"/>
            <a:ext cx="12192000" cy="5257018"/>
          </a:xfrm>
        </p:spPr>
      </p:pic>
    </p:spTree>
    <p:extLst>
      <p:ext uri="{BB962C8B-B14F-4D97-AF65-F5344CB8AC3E}">
        <p14:creationId xmlns:p14="http://schemas.microsoft.com/office/powerpoint/2010/main" val="706399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4E60D9-412E-385F-CD5E-7D94B082F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407049-C52D-8116-65D1-1C3DF5FAE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965956-ED1E-BD52-06B9-19A51461D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28EB83-2A7B-BE99-F9F5-4783F1FA7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79CF693-EB6B-E8D8-9BFD-E4823337E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35307F5-C4E0-47E0-D499-FDBB3B228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34D1F9-B58B-9D3D-50DA-287632A44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07064"/>
            <a:ext cx="10429350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</a:rPr>
              <a:t>8. Find products where the discounted price ends with a 9</a:t>
            </a:r>
            <a:endParaRPr lang="en-US" sz="3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E04F0C-71F2-6218-58E8-9D52500C4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" y="1590740"/>
            <a:ext cx="12191997" cy="5267259"/>
          </a:xfrm>
        </p:spPr>
      </p:pic>
    </p:spTree>
    <p:extLst>
      <p:ext uri="{BB962C8B-B14F-4D97-AF65-F5344CB8AC3E}">
        <p14:creationId xmlns:p14="http://schemas.microsoft.com/office/powerpoint/2010/main" val="1525787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153</Words>
  <Application>Microsoft Office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Case Study: Amazon</vt:lpstr>
      <vt:lpstr>1. List all products with a discounted price below ₹500</vt:lpstr>
      <vt:lpstr>2. Find products with a discount percentage of 50% or more</vt:lpstr>
      <vt:lpstr>3. Retrieve all products where the name contains the word "Cable."</vt:lpstr>
      <vt:lpstr>4. Display the difference between the average of the actual   price and the average of discounted price for each product</vt:lpstr>
      <vt:lpstr>5. Query reviews that mention "fast charging" in their content</vt:lpstr>
      <vt:lpstr>6. Identify products with a discount percentage between 20% and 40%</vt:lpstr>
      <vt:lpstr>7. Find products that have an actual price above ₹1,000 and are rated 4 stars or above</vt:lpstr>
      <vt:lpstr>8. Find products where the discounted price ends with a 9</vt:lpstr>
      <vt:lpstr>9. Display review contents that contains words like worst, waste, poor, or not good</vt:lpstr>
      <vt:lpstr>10. List all products where the category includes "Accessories."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Abhishek Kapse</dc:creator>
  <cp:lastModifiedBy>Abhishek Kapse</cp:lastModifiedBy>
  <cp:revision>17</cp:revision>
  <dcterms:created xsi:type="dcterms:W3CDTF">2025-07-08T03:25:03Z</dcterms:created>
  <dcterms:modified xsi:type="dcterms:W3CDTF">2025-07-08T06:35:04Z</dcterms:modified>
</cp:coreProperties>
</file>

<file path=docProps/thumbnail.jpeg>
</file>